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0" autoAdjust="0"/>
    <p:restoredTop sz="94660"/>
  </p:normalViewPr>
  <p:slideViewPr>
    <p:cSldViewPr snapToGrid="0">
      <p:cViewPr>
        <p:scale>
          <a:sx n="86" d="100"/>
          <a:sy n="86" d="100"/>
        </p:scale>
        <p:origin x="1912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5C67AE-DC4B-40A0-A3C5-AA5D50B6A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2391" y="1573967"/>
            <a:ext cx="8657658" cy="1277656"/>
          </a:xfrm>
        </p:spPr>
        <p:txBody>
          <a:bodyPr/>
          <a:lstStyle/>
          <a:p>
            <a:r>
              <a:rPr lang="en-US" dirty="0" smtClean="0"/>
              <a:t>  </a:t>
            </a:r>
            <a:r>
              <a:rPr lang="en-US" dirty="0" err="1" smtClean="0"/>
              <a:t>SmartBooking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B0D8353-FE61-48BE-954C-8AC5725B3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6" y="4050832"/>
            <a:ext cx="8657659" cy="243502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By </a:t>
            </a:r>
            <a:r>
              <a:rPr lang="en-US" dirty="0" smtClean="0"/>
              <a:t>Team#08</a:t>
            </a:r>
            <a:endParaRPr lang="en-US" dirty="0"/>
          </a:p>
          <a:p>
            <a:r>
              <a:rPr lang="en-US" dirty="0"/>
              <a:t>Poonam Johl-A20390497</a:t>
            </a:r>
          </a:p>
          <a:p>
            <a:r>
              <a:rPr lang="en-US"/>
              <a:t>Ahmed </a:t>
            </a:r>
            <a:r>
              <a:rPr lang="en-US" smtClean="0"/>
              <a:t>Sayed-A20388365</a:t>
            </a:r>
            <a:endParaRPr lang="en-US" dirty="0"/>
          </a:p>
          <a:p>
            <a:r>
              <a:rPr lang="en-US" dirty="0" err="1" smtClean="0"/>
              <a:t>Shubham</a:t>
            </a:r>
            <a:r>
              <a:rPr lang="en-US" dirty="0" smtClean="0"/>
              <a:t> </a:t>
            </a:r>
            <a:r>
              <a:rPr lang="en-US" dirty="0"/>
              <a:t>Bhardwaj- A20379553</a:t>
            </a:r>
          </a:p>
          <a:p>
            <a:r>
              <a:rPr lang="en-US" dirty="0" err="1"/>
              <a:t>Akshatha</a:t>
            </a:r>
            <a:r>
              <a:rPr lang="en-US" dirty="0"/>
              <a:t> Kadri-A20387491</a:t>
            </a:r>
          </a:p>
          <a:p>
            <a:r>
              <a:rPr lang="en-US" dirty="0" err="1"/>
              <a:t>Meghana</a:t>
            </a:r>
            <a:r>
              <a:rPr lang="en-US" dirty="0"/>
              <a:t> Subbanna-A20381262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6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4400" smtClean="0"/>
          </a:p>
          <a:p>
            <a:pPr algn="ctr"/>
            <a:r>
              <a:rPr lang="en-US" sz="4400" smtClean="0"/>
              <a:t>Questions</a:t>
            </a:r>
            <a:r>
              <a:rPr lang="en-US" sz="4400" dirty="0" smtClean="0"/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06302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C0B957-53E8-4E74-9C88-8E82DF34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D3D733F-2CB3-46E4-80CF-0398F8DEB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user friendly website that helps to choose hotels at great price , packages.</a:t>
            </a:r>
          </a:p>
          <a:p>
            <a:r>
              <a:rPr lang="en-US" sz="3200" dirty="0"/>
              <a:t>Online portal to help users to book hotels.</a:t>
            </a:r>
          </a:p>
          <a:p>
            <a:r>
              <a:rPr lang="en-US" sz="3200" dirty="0"/>
              <a:t>We have filters by brand, budget and amenities.</a:t>
            </a:r>
          </a:p>
          <a:p>
            <a:r>
              <a:rPr lang="en-US" sz="3200" dirty="0"/>
              <a:t> The customer can find hotels by locations.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8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8593C8-6325-4430-A6BD-33A84513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Functionalities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3167C4-E1EF-4107-AAA4-977278466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Customer can register, create profile and add payment details</a:t>
            </a:r>
          </a:p>
          <a:p>
            <a:r>
              <a:rPr lang="en-US" sz="2400" dirty="0"/>
              <a:t>Will be able to book, cancel and modify(pre-pone, post-pone), check-in, check-out.</a:t>
            </a:r>
          </a:p>
          <a:p>
            <a:r>
              <a:rPr lang="en-US" sz="2400" dirty="0"/>
              <a:t>There will be options to choose room type, amenities offered, cost ranges.</a:t>
            </a:r>
          </a:p>
          <a:p>
            <a:r>
              <a:rPr lang="en-US" sz="2400" dirty="0"/>
              <a:t>Hotel selection from different categories.</a:t>
            </a:r>
          </a:p>
          <a:p>
            <a:r>
              <a:rPr lang="en-US" sz="2400" dirty="0"/>
              <a:t>Option to Read and Write reviews.</a:t>
            </a:r>
          </a:p>
        </p:txBody>
      </p:sp>
    </p:spTree>
    <p:extLst>
      <p:ext uri="{BB962C8B-B14F-4D97-AF65-F5344CB8AC3E}">
        <p14:creationId xmlns:p14="http://schemas.microsoft.com/office/powerpoint/2010/main" val="429240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245E31-6FB0-4B3F-9710-C71BD70D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Admin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EFBD2D-7EE6-4735-8A35-265AB5839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Admin will  be able to add, remove  and update products(Hotels).</a:t>
            </a:r>
          </a:p>
          <a:p>
            <a:r>
              <a:rPr lang="en-US" sz="2600" dirty="0"/>
              <a:t>Ability to add , remove and update customers information.</a:t>
            </a:r>
          </a:p>
          <a:p>
            <a:r>
              <a:rPr lang="en-US" sz="2600" dirty="0"/>
              <a:t>Add offers and packages.</a:t>
            </a:r>
          </a:p>
          <a:p>
            <a:r>
              <a:rPr lang="en-US" sz="2600" dirty="0"/>
              <a:t>Promotion coupons  for valued customer.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4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8F1A0F-7D85-4423-9119-CD512AAA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Technology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C726AC0-11C8-4A9F-A3A0-99B9AE3FA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Servlets </a:t>
            </a:r>
          </a:p>
          <a:p>
            <a:r>
              <a:rPr lang="en-US" dirty="0"/>
              <a:t>JSP </a:t>
            </a:r>
          </a:p>
          <a:p>
            <a:r>
              <a:rPr lang="en-US" dirty="0"/>
              <a:t> </a:t>
            </a:r>
            <a:r>
              <a:rPr lang="en-US" dirty="0" err="1"/>
              <a:t>Mysql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MongoDb</a:t>
            </a:r>
            <a:endParaRPr lang="en-US" dirty="0"/>
          </a:p>
          <a:p>
            <a:r>
              <a:rPr lang="en-US" dirty="0" err="1"/>
              <a:t>Javascript</a:t>
            </a:r>
            <a:endParaRPr lang="en-US" dirty="0"/>
          </a:p>
          <a:p>
            <a:r>
              <a:rPr lang="en-US" dirty="0" err="1"/>
              <a:t>Jquery</a:t>
            </a:r>
            <a:r>
              <a:rPr lang="en-US" dirty="0"/>
              <a:t> </a:t>
            </a:r>
          </a:p>
          <a:p>
            <a:r>
              <a:rPr lang="en-US" dirty="0"/>
              <a:t>Ajax</a:t>
            </a:r>
          </a:p>
          <a:p>
            <a:r>
              <a:rPr lang="en-US" dirty="0" err="1" smtClean="0"/>
              <a:t>Boostrap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9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D41C06-59C2-4D16-A430-67ABB123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440033" cy="659907"/>
          </a:xfrm>
        </p:spPr>
        <p:txBody>
          <a:bodyPr>
            <a:normAutofit/>
          </a:bodyPr>
          <a:lstStyle/>
          <a:p>
            <a:r>
              <a:rPr lang="en-US" sz="2800" dirty="0"/>
              <a:t>Use case Diagram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="" xmlns:a16="http://schemas.microsoft.com/office/drawing/2014/main" id="{593683EA-6842-4E01-B3A4-803C4DF71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237" y="1455936"/>
            <a:ext cx="1628021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>
            <a:extLst>
              <a:ext uri="{FF2B5EF4-FFF2-40B4-BE49-F238E27FC236}">
                <a16:creationId xmlns="" xmlns:a16="http://schemas.microsoft.com/office/drawing/2014/main" id="{8BCF6A99-B1C5-451D-B218-89E60C09CB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430409"/>
              </p:ext>
            </p:extLst>
          </p:nvPr>
        </p:nvGraphicFramePr>
        <p:xfrm>
          <a:off x="1571348" y="1455938"/>
          <a:ext cx="7652551" cy="4695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r:id="rId3" imgW="12782698" imgH="13563442" progId="Visio.Drawing.15">
                  <p:embed/>
                </p:oleObj>
              </mc:Choice>
              <mc:Fallback>
                <p:oleObj r:id="rId3" imgW="12782698" imgH="13563442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348" y="1455938"/>
                        <a:ext cx="7652551" cy="46950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811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EACB7F-CBC1-4F01-BCAE-C10A8C687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23394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748" y="1633930"/>
            <a:ext cx="3781354" cy="4351338"/>
          </a:xfrm>
        </p:spPr>
      </p:pic>
    </p:spTree>
    <p:extLst>
      <p:ext uri="{BB962C8B-B14F-4D97-AF65-F5344CB8AC3E}">
        <p14:creationId xmlns:p14="http://schemas.microsoft.com/office/powerpoint/2010/main" val="111651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267F73-A5A7-439C-A881-6C84FC01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Extra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61969C0-2CCF-4459-BCEB-5E006F873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WishList</a:t>
            </a:r>
            <a:endParaRPr lang="en-US" dirty="0"/>
          </a:p>
          <a:p>
            <a:r>
              <a:rPr lang="en-US" dirty="0"/>
              <a:t>Send Automated notifications to customers  a day before the check-in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Suggestions</a:t>
            </a:r>
          </a:p>
          <a:p>
            <a:r>
              <a:rPr lang="en-US" dirty="0" smtClean="0"/>
              <a:t>Coupons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6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-1294151"/>
            <a:ext cx="8596668" cy="36476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475" y="524682"/>
            <a:ext cx="4781864" cy="5907087"/>
          </a:xfrm>
        </p:spPr>
      </p:pic>
    </p:spTree>
    <p:extLst>
      <p:ext uri="{BB962C8B-B14F-4D97-AF65-F5344CB8AC3E}">
        <p14:creationId xmlns:p14="http://schemas.microsoft.com/office/powerpoint/2010/main" val="101164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126</TotalTime>
  <Words>184</Words>
  <Application>Microsoft Macintosh PowerPoint</Application>
  <PresentationFormat>Widescreen</PresentationFormat>
  <Paragraphs>42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Century Schoolbook</vt:lpstr>
      <vt:lpstr>Wingdings 2</vt:lpstr>
      <vt:lpstr>Arial</vt:lpstr>
      <vt:lpstr>View</vt:lpstr>
      <vt:lpstr>Visio.Drawing.15</vt:lpstr>
      <vt:lpstr>  SmartBooking</vt:lpstr>
      <vt:lpstr>Introduction</vt:lpstr>
      <vt:lpstr>Functionalities</vt:lpstr>
      <vt:lpstr>Admin Interface</vt:lpstr>
      <vt:lpstr>Technology used</vt:lpstr>
      <vt:lpstr>Use case Diagram</vt:lpstr>
      <vt:lpstr>Class Diagram</vt:lpstr>
      <vt:lpstr>Extra feature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HShoppers</dc:title>
  <dc:creator>Shubham Bhardwaj</dc:creator>
  <cp:lastModifiedBy>Ahmed Sayed</cp:lastModifiedBy>
  <cp:revision>21</cp:revision>
  <dcterms:created xsi:type="dcterms:W3CDTF">2017-10-12T19:28:55Z</dcterms:created>
  <dcterms:modified xsi:type="dcterms:W3CDTF">2017-10-13T23:25:30Z</dcterms:modified>
</cp:coreProperties>
</file>